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72" r:id="rId4"/>
  </p:sldMasterIdLst>
  <p:sldIdLst>
    <p:sldId id="256" r:id="rId5"/>
  </p:sldIdLst>
  <p:sldSz cx="10058400" cy="7772400"/>
  <p:notesSz cx="6858000" cy="9144000"/>
  <p:embeddedFontLst>
    <p:embeddedFont>
      <p:font typeface="Mont Heavy DEMO" panose="00000A00000000000000" pitchFamily="50" charset="0"/>
      <p:bold r:id="rId6"/>
    </p:embeddedFont>
    <p:embeddedFont>
      <p:font typeface="Stadium Sans" panose="020B0504020202020204" pitchFamily="34" charset="0"/>
      <p:regular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089"/>
    <a:srgbClr val="F37535"/>
    <a:srgbClr val="02B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5D9071-BF60-990D-C291-EFFD7D824F72}" v="2" dt="2026-07-08T18:45:52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8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FB67CEE-F592-9862-5C5E-57E45072B0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0058401" cy="7772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CA3ACED-6DA5-43C0-8186-06E25E1E57C6}"/>
              </a:ext>
            </a:extLst>
          </p:cNvPr>
          <p:cNvSpPr txBox="1"/>
          <p:nvPr userDrawn="1"/>
        </p:nvSpPr>
        <p:spPr>
          <a:xfrm>
            <a:off x="1509385" y="2379726"/>
            <a:ext cx="70396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MX" sz="3200" b="1" noProof="0" dirty="0">
                <a:solidFill>
                  <a:srgbClr val="02BDE7"/>
                </a:solidFill>
                <a:latin typeface="Mont Heavy DEMO" pitchFamily="2" charset="0"/>
              </a:rPr>
              <a:t>Certificado de asistencia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89D60E-E906-BEC3-184E-D0755131BCCB}"/>
              </a:ext>
            </a:extLst>
          </p:cNvPr>
          <p:cNvSpPr txBox="1"/>
          <p:nvPr userDrawn="1"/>
        </p:nvSpPr>
        <p:spPr>
          <a:xfrm>
            <a:off x="1509385" y="3184646"/>
            <a:ext cx="703962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MX" sz="1600" b="0" noProof="0" dirty="0">
                <a:solidFill>
                  <a:srgbClr val="303089"/>
                </a:solidFill>
                <a:latin typeface="Stadium Sans" panose="020B0504020202020204" pitchFamily="34" charset="0"/>
              </a:rPr>
              <a:t>Se reconoce la participación de: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9D4FE3-7E53-2B30-FDE2-564AB87DF60D}"/>
              </a:ext>
            </a:extLst>
          </p:cNvPr>
          <p:cNvSpPr txBox="1"/>
          <p:nvPr userDrawn="1"/>
        </p:nvSpPr>
        <p:spPr>
          <a:xfrm>
            <a:off x="2476083" y="5205362"/>
            <a:ext cx="5106232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MX" sz="1600" b="0" noProof="0" dirty="0">
                <a:solidFill>
                  <a:srgbClr val="303089"/>
                </a:solidFill>
                <a:latin typeface="Stadium Sans" panose="020B0504020202020204" pitchFamily="34" charset="0"/>
              </a:rPr>
              <a:t>Por acompañarnos en </a:t>
            </a:r>
            <a:r>
              <a:rPr lang="es-MX" sz="1600" b="0" noProof="0" dirty="0">
                <a:solidFill>
                  <a:srgbClr val="F37535"/>
                </a:solidFill>
                <a:latin typeface="Stadium Sans" panose="020B0504020202020204" pitchFamily="34" charset="0"/>
              </a:rPr>
              <a:t>Cercanía 2026</a:t>
            </a:r>
            <a:r>
              <a:rPr lang="es-MX" sz="1600" b="0" noProof="0" dirty="0">
                <a:solidFill>
                  <a:srgbClr val="303089"/>
                </a:solidFill>
                <a:latin typeface="Stadium Sans" panose="020B0504020202020204" pitchFamily="34" charset="0"/>
              </a:rPr>
              <a:t> y ser parte de una experiencia enfocada en el futuro del trabajo, la innovación y el valor de las conexiones humanas en la era de la IA.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734DED7-67F4-EBC8-5965-93E7502633C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22438" y="3926667"/>
            <a:ext cx="6826250" cy="437613"/>
          </a:xfrm>
          <a:prstGeom prst="rect">
            <a:avLst/>
          </a:prstGeom>
        </p:spPr>
        <p:txBody>
          <a:bodyPr/>
          <a:lstStyle>
            <a:lvl1pPr algn="ctr">
              <a:buNone/>
              <a:defRPr>
                <a:solidFill>
                  <a:srgbClr val="303089"/>
                </a:solidFill>
                <a:latin typeface="Mont Heavy DEMO" panose="00000A00000000000000" pitchFamily="50" charset="0"/>
              </a:defRPr>
            </a:lvl1pPr>
          </a:lstStyle>
          <a:p>
            <a:pPr lvl="0"/>
            <a:r>
              <a:rPr lang="es-MX" dirty="0"/>
              <a:t>[Nombre de participante]</a:t>
            </a:r>
          </a:p>
        </p:txBody>
      </p:sp>
    </p:spTree>
    <p:extLst>
      <p:ext uri="{BB962C8B-B14F-4D97-AF65-F5344CB8AC3E}">
        <p14:creationId xmlns:p14="http://schemas.microsoft.com/office/powerpoint/2010/main" val="21504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83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FA8C19-6329-389A-EDC1-121D391C3F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122280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975A44941AD4B9272DFAFF5F9C3EA" ma:contentTypeVersion="23" ma:contentTypeDescription="Create a new document." ma:contentTypeScope="" ma:versionID="9b11e543562b7bfea6b8ef13d8fc0540">
  <xsd:schema xmlns:xsd="http://www.w3.org/2001/XMLSchema" xmlns:xs="http://www.w3.org/2001/XMLSchema" xmlns:p="http://schemas.microsoft.com/office/2006/metadata/properties" xmlns:ns2="0ea66d8d-92f8-4cfd-a98f-d01dd51f33bd" xmlns:ns3="b9e16b0d-a73b-4e8e-bdee-6ee263ee5027" targetNamespace="http://schemas.microsoft.com/office/2006/metadata/properties" ma:root="true" ma:fieldsID="a5879cfcacbde2f87954147d7f412c11" ns2:_="" ns3:_="">
    <xsd:import namespace="0ea66d8d-92f8-4cfd-a98f-d01dd51f33bd"/>
    <xsd:import namespace="b9e16b0d-a73b-4e8e-bdee-6ee263ee50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66d8d-92f8-4cfd-a98f-d01dd51f33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861e7a-8db7-4ab2-8d5e-b21566c857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e16b0d-a73b-4e8e-bdee-6ee263ee502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866d22f-aeb5-484e-84a8-0152e5561714}" ma:internalName="TaxCatchAll" ma:showField="CatchAllData" ma:web="b9e16b0d-a73b-4e8e-bdee-6ee263ee50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a66d8d-92f8-4cfd-a98f-d01dd51f33bd">
      <Terms xmlns="http://schemas.microsoft.com/office/infopath/2007/PartnerControls"/>
    </lcf76f155ced4ddcb4097134ff3c332f>
    <TaxCatchAll xmlns="b9e16b0d-a73b-4e8e-bdee-6ee263ee502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A65E6B-259B-47B1-9735-04650A96B32E}">
  <ds:schemaRefs>
    <ds:schemaRef ds:uri="0ea66d8d-92f8-4cfd-a98f-d01dd51f33bd"/>
    <ds:schemaRef ds:uri="b9e16b0d-a73b-4e8e-bdee-6ee263ee50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39A8A23-BEA8-4DFF-92E6-29ED6424392F}">
  <ds:schemaRefs>
    <ds:schemaRef ds:uri="0ea66d8d-92f8-4cfd-a98f-d01dd51f33bd"/>
    <ds:schemaRef ds:uri="b9e16b0d-a73b-4e8e-bdee-6ee263ee502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AD19624-AD76-4748-B673-18605C2E58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Mont Heavy DEMO</vt:lpstr>
      <vt:lpstr>Stadium Sans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Miriam Stephanie Pina Rico</dc:creator>
  <cp:lastModifiedBy>Oscar Alejandro Ortíz Ramos</cp:lastModifiedBy>
  <cp:revision>8</cp:revision>
  <dcterms:created xsi:type="dcterms:W3CDTF">2024-07-15T17:34:08Z</dcterms:created>
  <dcterms:modified xsi:type="dcterms:W3CDTF">2026-07-08T18:56:49Z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0x01010093D975A44941AD4B9272DFAFF5F9C3EA</vt:lpwstr>
  </property>
  <property fmtid="{D5CDD505-2E9C-101B-9397-08002B2CF9AE}" pid="3" name="MediaServiceImageTags">
    <vt:lpwstr/>
  </property>
</Properties>
</file>